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7" r:id="rId14"/>
    <p:sldId id="268" r:id="rId15"/>
    <p:sldId id="269" r:id="rId16"/>
    <p:sldId id="278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06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05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betekenissen van woorden in het woordenboek opzoeken.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aangeven wat de uitdrukking ‘van heinde en verre’ betekent.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met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behulp van een ideeënboom samenvatten hoe een leger uit de Middeleeuwen ten aanval gaat.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7" y="2982246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98475" y="1337195"/>
            <a:ext cx="560562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Kopieerblad ‘woordwebben’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en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(samenvatten)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8475" y="8655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920" y="5000956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337195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en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8655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404075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3" y="187622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7" y="1990726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5 t/m 122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26" y="379020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760" y="332343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770176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Woordspin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oofdstukken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nformatie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ten minste twee bronnen zoeken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lvast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beginnen met een hoofdstuk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3479897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16149" y="2875073"/>
            <a:ext cx="3664781" cy="29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quiz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teamboekjes en woordlijsten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103" y="2842832"/>
            <a:ext cx="3439066" cy="22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werkstuk schrijven en daarbij stukjes informatie uit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verschillende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samenvatten.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342172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25131" y="1098870"/>
            <a:ext cx="5990659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 bij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hoofdstuk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(onderwerp)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laten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aanpassen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Inhoudsopgave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titelblad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Plaatjes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tekenen bij elk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onderwerp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Werkstuk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25131" y="62699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16149" y="2875073"/>
            <a:ext cx="3664781" cy="2936522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02" y="4353174"/>
            <a:ext cx="551985" cy="524036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536296" y="622630"/>
            <a:ext cx="396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0"/>
          <p:cNvSpPr txBox="1"/>
          <p:nvPr/>
        </p:nvSpPr>
        <p:spPr>
          <a:xfrm>
            <a:off x="6548201" y="1087060"/>
            <a:ext cx="54006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Hadden we juist voorspeld?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97" y="156096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en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eamboekjes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351" y="2391214"/>
            <a:ext cx="5027640" cy="311620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veldslag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hermetisch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belegering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misleiden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heinde en verre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vooraanstaand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bedevaart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kruistocht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gang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dessert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animatie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(tafel)manieren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	(aanwijzingen voor de 	ideeënboom)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100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305" y="4820273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843418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50" y="4817425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AEB1C3-D8D6-4DE7-92C4-1A2B085EDB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206351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084A687-AF1C-4FD1-9B3D-8F6642A6D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37987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en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(samenvatten)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926" y="2837788"/>
            <a:ext cx="3631034" cy="23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behulp van een ideeënboom samenvatten hoe een leger uit de Middeleeuwen ten aanval gaat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57" y="2342172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5236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(aanwijzingen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ideeënboom)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1532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C5BDA2-132E-494D-B368-AC1E14F652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1789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38340" y="1242982"/>
            <a:ext cx="573879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en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(samenvatten)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38340" y="78151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527" y="3990581"/>
            <a:ext cx="3154415" cy="206344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42982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78151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765808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88694B-9D68-4FDE-B21C-12092427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4" y="36051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een leger uit de Middeleeuwen ten aanval gaat.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076173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5904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6727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727526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102142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824" y="392214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985</Words>
  <Application>Microsoft Office PowerPoint</Application>
  <PresentationFormat>Widescreen</PresentationFormat>
  <Paragraphs>281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152</cp:revision>
  <dcterms:created xsi:type="dcterms:W3CDTF">2017-07-26T14:05:48Z</dcterms:created>
  <dcterms:modified xsi:type="dcterms:W3CDTF">2022-09-01T13:42:42Z</dcterms:modified>
</cp:coreProperties>
</file>